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693400" cy="6019800"/>
  <p:notesSz cx="10693400" cy="6019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66138"/>
            <a:ext cx="9089390" cy="1264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371088"/>
            <a:ext cx="7485380" cy="150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FBFBF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FBFBF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7756" y="4538908"/>
            <a:ext cx="1240288" cy="12096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4358" y="1287728"/>
            <a:ext cx="10481310" cy="2566035"/>
          </a:xfrm>
          <a:custGeom>
            <a:avLst/>
            <a:gdLst/>
            <a:ahLst/>
            <a:cxnLst/>
            <a:rect l="l" t="t" r="r" b="b"/>
            <a:pathLst>
              <a:path w="10481310" h="2566035">
                <a:moveTo>
                  <a:pt x="10480878" y="0"/>
                </a:moveTo>
                <a:lnTo>
                  <a:pt x="0" y="0"/>
                </a:lnTo>
                <a:lnTo>
                  <a:pt x="0" y="650633"/>
                </a:lnTo>
                <a:lnTo>
                  <a:pt x="112407" y="650633"/>
                </a:lnTo>
                <a:lnTo>
                  <a:pt x="112407" y="1121067"/>
                </a:lnTo>
                <a:lnTo>
                  <a:pt x="178092" y="1121067"/>
                </a:lnTo>
                <a:lnTo>
                  <a:pt x="178092" y="1608302"/>
                </a:lnTo>
                <a:lnTo>
                  <a:pt x="715683" y="1608302"/>
                </a:lnTo>
                <a:lnTo>
                  <a:pt x="715683" y="2087143"/>
                </a:lnTo>
                <a:lnTo>
                  <a:pt x="2612885" y="2087143"/>
                </a:lnTo>
                <a:lnTo>
                  <a:pt x="2612885" y="2565984"/>
                </a:lnTo>
                <a:lnTo>
                  <a:pt x="5914733" y="2565984"/>
                </a:lnTo>
                <a:lnTo>
                  <a:pt x="5914733" y="2087143"/>
                </a:lnTo>
                <a:lnTo>
                  <a:pt x="6065952" y="2087143"/>
                </a:lnTo>
                <a:lnTo>
                  <a:pt x="6065952" y="2565984"/>
                </a:lnTo>
                <a:lnTo>
                  <a:pt x="7866405" y="2565984"/>
                </a:lnTo>
                <a:lnTo>
                  <a:pt x="7866405" y="2087143"/>
                </a:lnTo>
                <a:lnTo>
                  <a:pt x="9639770" y="2087143"/>
                </a:lnTo>
                <a:lnTo>
                  <a:pt x="9639770" y="1608302"/>
                </a:lnTo>
                <a:lnTo>
                  <a:pt x="10152037" y="1608302"/>
                </a:lnTo>
                <a:lnTo>
                  <a:pt x="10152037" y="1121067"/>
                </a:lnTo>
                <a:lnTo>
                  <a:pt x="10257663" y="1121067"/>
                </a:lnTo>
                <a:lnTo>
                  <a:pt x="10257663" y="650633"/>
                </a:lnTo>
                <a:lnTo>
                  <a:pt x="10480878" y="650633"/>
                </a:lnTo>
                <a:lnTo>
                  <a:pt x="10480878" y="0"/>
                </a:lnTo>
                <a:close/>
              </a:path>
            </a:pathLst>
          </a:custGeom>
          <a:solidFill>
            <a:srgbClr val="4949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50" b="0" i="0">
                <a:solidFill>
                  <a:srgbClr val="FBFBF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678" y="1293889"/>
            <a:ext cx="10476043" cy="2513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50" b="0" i="0">
                <a:solidFill>
                  <a:srgbClr val="FBFBF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384554"/>
            <a:ext cx="9624060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598414"/>
            <a:ext cx="3421888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598414"/>
            <a:ext cx="2459482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5598414"/>
            <a:ext cx="2459482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045" rIns="0" bIns="0" rtlCol="0" vert="horz">
            <a:spAutoFit/>
          </a:bodyPr>
          <a:lstStyle/>
          <a:p>
            <a:pPr algn="ctr" marL="14604" marR="5080">
              <a:lnSpc>
                <a:spcPct val="83800"/>
              </a:lnSpc>
              <a:spcBef>
                <a:spcPts val="835"/>
              </a:spcBef>
            </a:pPr>
            <a:r>
              <a:rPr dirty="0" spc="215"/>
              <a:t>You</a:t>
            </a:r>
            <a:r>
              <a:rPr dirty="0" spc="-30"/>
              <a:t> </a:t>
            </a:r>
            <a:r>
              <a:rPr dirty="0" spc="240"/>
              <a:t>shall</a:t>
            </a:r>
            <a:r>
              <a:rPr dirty="0" spc="-145"/>
              <a:t> </a:t>
            </a:r>
            <a:r>
              <a:rPr dirty="0" spc="380"/>
              <a:t>remember</a:t>
            </a:r>
            <a:r>
              <a:rPr dirty="0" spc="375"/>
              <a:t> </a:t>
            </a:r>
            <a:r>
              <a:rPr dirty="0" spc="305"/>
              <a:t>the</a:t>
            </a:r>
            <a:r>
              <a:rPr dirty="0" spc="-70"/>
              <a:t> </a:t>
            </a:r>
            <a:r>
              <a:rPr dirty="0" spc="-190"/>
              <a:t>LORD</a:t>
            </a:r>
            <a:r>
              <a:rPr dirty="0" spc="-15"/>
              <a:t> </a:t>
            </a:r>
            <a:r>
              <a:rPr dirty="0" spc="285"/>
              <a:t>your</a:t>
            </a:r>
            <a:r>
              <a:rPr dirty="0" spc="65"/>
              <a:t> </a:t>
            </a:r>
            <a:r>
              <a:rPr dirty="0" spc="295"/>
              <a:t>God,</a:t>
            </a:r>
            <a:r>
              <a:rPr dirty="0" spc="-245"/>
              <a:t> </a:t>
            </a:r>
            <a:r>
              <a:rPr dirty="0" spc="210"/>
              <a:t>for </a:t>
            </a:r>
            <a:r>
              <a:rPr dirty="0" spc="-1030"/>
              <a:t> </a:t>
            </a:r>
            <a:r>
              <a:rPr dirty="0" spc="114"/>
              <a:t>i</a:t>
            </a:r>
            <a:r>
              <a:rPr dirty="0" spc="155"/>
              <a:t>t</a:t>
            </a:r>
            <a:r>
              <a:rPr dirty="0" spc="35"/>
              <a:t> </a:t>
            </a:r>
            <a:r>
              <a:rPr dirty="0" spc="114"/>
              <a:t>i</a:t>
            </a:r>
            <a:r>
              <a:rPr dirty="0" spc="275"/>
              <a:t>s</a:t>
            </a:r>
            <a:r>
              <a:rPr dirty="0" spc="-260"/>
              <a:t> </a:t>
            </a:r>
            <a:r>
              <a:rPr dirty="0" spc="305"/>
              <a:t>h</a:t>
            </a:r>
            <a:r>
              <a:rPr dirty="0" spc="310"/>
              <a:t>e</a:t>
            </a:r>
            <a:r>
              <a:rPr dirty="0" spc="75"/>
              <a:t> </a:t>
            </a:r>
            <a:r>
              <a:rPr dirty="0" spc="350"/>
              <a:t>wh</a:t>
            </a:r>
            <a:r>
              <a:rPr dirty="0" spc="310"/>
              <a:t>o</a:t>
            </a:r>
            <a:r>
              <a:rPr dirty="0" spc="-15"/>
              <a:t> </a:t>
            </a:r>
            <a:r>
              <a:rPr dirty="0" spc="250"/>
              <a:t>give</a:t>
            </a:r>
            <a:r>
              <a:rPr dirty="0" spc="275"/>
              <a:t>s</a:t>
            </a:r>
            <a:r>
              <a:rPr dirty="0" spc="-20"/>
              <a:t> </a:t>
            </a:r>
            <a:r>
              <a:rPr dirty="0" spc="295"/>
              <a:t>you</a:t>
            </a:r>
            <a:r>
              <a:rPr dirty="0" spc="5"/>
              <a:t> </a:t>
            </a:r>
            <a:r>
              <a:rPr dirty="0" spc="370"/>
              <a:t>powe</a:t>
            </a:r>
            <a:r>
              <a:rPr dirty="0" spc="210"/>
              <a:t>r</a:t>
            </a:r>
            <a:r>
              <a:rPr dirty="0" spc="204"/>
              <a:t> </a:t>
            </a:r>
            <a:r>
              <a:rPr dirty="0" spc="170"/>
              <a:t>t</a:t>
            </a:r>
            <a:r>
              <a:rPr dirty="0" spc="350"/>
              <a:t>o</a:t>
            </a:r>
            <a:r>
              <a:rPr dirty="0" spc="130"/>
              <a:t> </a:t>
            </a:r>
            <a:r>
              <a:rPr dirty="0" spc="345"/>
              <a:t>ge</a:t>
            </a:r>
            <a:r>
              <a:rPr dirty="0" spc="175"/>
              <a:t>t</a:t>
            </a:r>
            <a:r>
              <a:rPr dirty="0" spc="300"/>
              <a:t> </a:t>
            </a:r>
            <a:r>
              <a:rPr dirty="0" spc="225"/>
              <a:t>wealth,  </a:t>
            </a:r>
            <a:r>
              <a:rPr dirty="0" spc="375"/>
              <a:t>tha</a:t>
            </a:r>
            <a:r>
              <a:rPr dirty="0" spc="225"/>
              <a:t>t</a:t>
            </a:r>
            <a:r>
              <a:rPr dirty="0" spc="-65"/>
              <a:t> </a:t>
            </a:r>
            <a:r>
              <a:rPr dirty="0" spc="450"/>
              <a:t>h</a:t>
            </a:r>
            <a:r>
              <a:rPr dirty="0" spc="455"/>
              <a:t>e</a:t>
            </a:r>
            <a:r>
              <a:rPr dirty="0" spc="-254"/>
              <a:t> </a:t>
            </a:r>
            <a:r>
              <a:rPr dirty="0" spc="515"/>
              <a:t>may</a:t>
            </a:r>
            <a:r>
              <a:rPr dirty="0" spc="-345"/>
              <a:t> </a:t>
            </a:r>
            <a:r>
              <a:rPr dirty="0" spc="380"/>
              <a:t>confirm</a:t>
            </a:r>
            <a:r>
              <a:rPr dirty="0" spc="-90"/>
              <a:t> </a:t>
            </a:r>
            <a:r>
              <a:rPr dirty="0" spc="310"/>
              <a:t>hi</a:t>
            </a:r>
            <a:r>
              <a:rPr dirty="0" spc="409"/>
              <a:t>s</a:t>
            </a:r>
            <a:r>
              <a:rPr dirty="0" spc="-520"/>
              <a:t> </a:t>
            </a:r>
            <a:r>
              <a:rPr dirty="0" spc="375"/>
              <a:t>covenant</a:t>
            </a:r>
            <a:r>
              <a:rPr dirty="0" spc="135"/>
              <a:t> </a:t>
            </a:r>
            <a:r>
              <a:rPr dirty="0" spc="375"/>
              <a:t>tha</a:t>
            </a:r>
            <a:r>
              <a:rPr dirty="0" spc="225"/>
              <a:t>t</a:t>
            </a:r>
            <a:r>
              <a:rPr dirty="0" spc="-65"/>
              <a:t> </a:t>
            </a:r>
            <a:r>
              <a:rPr dirty="0" spc="335"/>
              <a:t>he  </a:t>
            </a:r>
            <a:r>
              <a:rPr dirty="0" spc="254"/>
              <a:t>swore</a:t>
            </a:r>
            <a:r>
              <a:rPr dirty="0" spc="60"/>
              <a:t> </a:t>
            </a:r>
            <a:r>
              <a:rPr dirty="0" spc="195"/>
              <a:t>to</a:t>
            </a:r>
            <a:r>
              <a:rPr dirty="0" spc="245"/>
              <a:t> </a:t>
            </a:r>
            <a:r>
              <a:rPr dirty="0" spc="285"/>
              <a:t>your</a:t>
            </a:r>
            <a:r>
              <a:rPr dirty="0" spc="165"/>
              <a:t> </a:t>
            </a:r>
            <a:r>
              <a:rPr dirty="0" spc="254"/>
              <a:t>fathers,</a:t>
            </a:r>
            <a:r>
              <a:rPr dirty="0" spc="-165"/>
              <a:t> </a:t>
            </a:r>
            <a:r>
              <a:rPr dirty="0" spc="330"/>
              <a:t>as</a:t>
            </a:r>
            <a:r>
              <a:rPr dirty="0" spc="-175"/>
              <a:t> </a:t>
            </a:r>
            <a:r>
              <a:rPr dirty="0" spc="155"/>
              <a:t>it</a:t>
            </a:r>
            <a:r>
              <a:rPr dirty="0"/>
              <a:t> </a:t>
            </a:r>
            <a:r>
              <a:rPr dirty="0" spc="225"/>
              <a:t>is</a:t>
            </a:r>
            <a:r>
              <a:rPr dirty="0" spc="-260"/>
              <a:t> </a:t>
            </a:r>
            <a:r>
              <a:rPr dirty="0" spc="210"/>
              <a:t>this</a:t>
            </a:r>
            <a:r>
              <a:rPr dirty="0" spc="-80"/>
              <a:t> </a:t>
            </a:r>
            <a:r>
              <a:rPr dirty="0" spc="220"/>
              <a:t>day.</a:t>
            </a:r>
          </a:p>
          <a:p>
            <a:pPr algn="ctr" marL="57785">
              <a:lnSpc>
                <a:spcPts val="3770"/>
              </a:lnSpc>
            </a:pPr>
            <a:r>
              <a:rPr dirty="0" spc="320"/>
              <a:t>Deuteronomy</a:t>
            </a:r>
            <a:r>
              <a:rPr dirty="0" spc="40"/>
              <a:t> </a:t>
            </a:r>
            <a:r>
              <a:rPr dirty="0" spc="-155"/>
              <a:t>8:18</a:t>
            </a:r>
            <a:r>
              <a:rPr dirty="0"/>
              <a:t> </a:t>
            </a:r>
            <a:r>
              <a:rPr dirty="0" spc="-310"/>
              <a:t>ESV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81"/>
            <a:ext cx="10693400" cy="60150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2022-05-10T09:43:05Z</dcterms:created>
  <dcterms:modified xsi:type="dcterms:W3CDTF">2022-05-10T09:43:05Z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2022-05-10T00:00:00Z</vt:filetime>
  </property>
  <property fmtid="{D5CDD505-2E9C-101B-9397-08002B2CF9AE}" pid="3" name="LastSaved">
    <vt:filetime>2022-05-10T00:00:00Z</vt:filetime>
  </property>
</Properties>
</file>